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4" r:id="rId3"/>
    <p:sldId id="265" r:id="rId4"/>
    <p:sldId id="266" r:id="rId5"/>
    <p:sldId id="258" r:id="rId6"/>
    <p:sldId id="257" r:id="rId7"/>
    <p:sldId id="259" r:id="rId8"/>
    <p:sldId id="260" r:id="rId9"/>
    <p:sldId id="261" r:id="rId10"/>
    <p:sldId id="262" r:id="rId11"/>
  </p:sldIdLst>
  <p:sldSz cx="9144000" cy="6858000" type="screen4x3"/>
  <p:notesSz cx="6858000" cy="9144000"/>
  <p:photoAlbum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49F67-AC51-43FA-97D0-1935026419EB}" type="datetimeFigureOut">
              <a:rPr lang="es-CO" smtClean="0"/>
              <a:t>17/04/2009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C6E-8FD0-466C-A3AF-F75C20842AD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49F67-AC51-43FA-97D0-1935026419EB}" type="datetimeFigureOut">
              <a:rPr lang="es-CO" smtClean="0"/>
              <a:t>17/04/2009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C6E-8FD0-466C-A3AF-F75C20842AD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49F67-AC51-43FA-97D0-1935026419EB}" type="datetimeFigureOut">
              <a:rPr lang="es-CO" smtClean="0"/>
              <a:t>17/04/2009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C6E-8FD0-466C-A3AF-F75C20842AD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49F67-AC51-43FA-97D0-1935026419EB}" type="datetimeFigureOut">
              <a:rPr lang="es-CO" smtClean="0"/>
              <a:t>17/04/2009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C6E-8FD0-466C-A3AF-F75C20842AD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49F67-AC51-43FA-97D0-1935026419EB}" type="datetimeFigureOut">
              <a:rPr lang="es-CO" smtClean="0"/>
              <a:t>17/04/2009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C6E-8FD0-466C-A3AF-F75C20842AD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49F67-AC51-43FA-97D0-1935026419EB}" type="datetimeFigureOut">
              <a:rPr lang="es-CO" smtClean="0"/>
              <a:t>17/04/2009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C6E-8FD0-466C-A3AF-F75C20842AD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49F67-AC51-43FA-97D0-1935026419EB}" type="datetimeFigureOut">
              <a:rPr lang="es-CO" smtClean="0"/>
              <a:t>17/04/2009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C6E-8FD0-466C-A3AF-F75C20842AD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49F67-AC51-43FA-97D0-1935026419EB}" type="datetimeFigureOut">
              <a:rPr lang="es-CO" smtClean="0"/>
              <a:t>17/04/2009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C6E-8FD0-466C-A3AF-F75C20842AD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49F67-AC51-43FA-97D0-1935026419EB}" type="datetimeFigureOut">
              <a:rPr lang="es-CO" smtClean="0"/>
              <a:t>17/04/2009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C6E-8FD0-466C-A3AF-F75C20842AD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49F67-AC51-43FA-97D0-1935026419EB}" type="datetimeFigureOut">
              <a:rPr lang="es-CO" smtClean="0"/>
              <a:t>17/04/2009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C6E-8FD0-466C-A3AF-F75C20842AD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49F67-AC51-43FA-97D0-1935026419EB}" type="datetimeFigureOut">
              <a:rPr lang="es-CO" smtClean="0"/>
              <a:t>17/04/2009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3AC6E-8FD0-466C-A3AF-F75C20842ADB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49F67-AC51-43FA-97D0-1935026419EB}" type="datetimeFigureOut">
              <a:rPr lang="es-CO" smtClean="0"/>
              <a:t>17/04/2009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3AC6E-8FD0-466C-A3AF-F75C20842ADB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Pergamino vertical"/>
          <p:cNvSpPr/>
          <p:nvPr/>
        </p:nvSpPr>
        <p:spPr>
          <a:xfrm>
            <a:off x="2428860" y="428604"/>
            <a:ext cx="4643470" cy="5715040"/>
          </a:xfrm>
          <a:prstGeom prst="verticalScroll">
            <a:avLst/>
          </a:prstGeom>
          <a:scene3d>
            <a:camera prst="perspectiveRigh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2800" dirty="0" smtClean="0">
                <a:solidFill>
                  <a:schemeClr val="tx1"/>
                </a:solidFill>
              </a:rPr>
              <a:t>INSTITUCIÓN  EDUCATIVA JAVIERA LONDOÑO</a:t>
            </a:r>
          </a:p>
          <a:p>
            <a:pPr algn="ctr"/>
            <a:r>
              <a:rPr lang="es-CO" sz="2800" dirty="0" smtClean="0">
                <a:solidFill>
                  <a:schemeClr val="tx1"/>
                </a:solidFill>
              </a:rPr>
              <a:t> MEDELLÍN – BARRIO SEVILLA</a:t>
            </a:r>
            <a:endParaRPr lang="es-CO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 smtClean="0"/>
              <a:t>MISIÓN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  <a:ln w="57150"/>
          <a:scene3d>
            <a:camera prst="perspectiveBelow"/>
            <a:lightRig rig="threePt" dir="t"/>
          </a:scene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s-CO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La Institución Educativa </a:t>
            </a:r>
            <a:r>
              <a:rPr lang="es-CO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Javiera</a:t>
            </a:r>
            <a:r>
              <a:rPr lang="es-CO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Londoño- </a:t>
            </a:r>
            <a:r>
              <a:rPr lang="es-CO" dirty="0" smtClean="0"/>
              <a:t>Sevilla es una entidad de inclusión con carácter oficial del municipio de Medellín, que ofrece en los niveles de educación preescolar, primaria, secundaria y Media. Formar ciudadanos con sentido humano, social y cultural, capaces de construir su proyecto de vida, a través del desarrollo de competencias Básicas. Para ello cuanta, con un equipo idóneo de docentes, administrativos y de servicios generales.</a:t>
            </a:r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/>
            </a:r>
            <a:br>
              <a:rPr lang="es-CO" dirty="0" smtClean="0"/>
            </a:br>
            <a:r>
              <a:rPr lang="es-CO" b="1" dirty="0" smtClean="0"/>
              <a:t>VISIÓN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isometricOffAxis2Left"/>
            <a:lightRig rig="threePt" dir="t"/>
          </a:scene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s-CO" dirty="0" smtClean="0"/>
              <a:t>En el año 2010 la Institución Educativa </a:t>
            </a:r>
            <a:r>
              <a:rPr lang="es-CO" dirty="0" err="1" smtClean="0"/>
              <a:t>Javiera</a:t>
            </a:r>
            <a:r>
              <a:rPr lang="es-CO" dirty="0" smtClean="0"/>
              <a:t> Londoño – Sevilla, estará entre las 50 mejores Instituciones de Medellín en pruebas ICFES y saber, con un alto desempeño académico de los estudiantes a través de la participación y liderazgo y la convivencia pacifica de toda la comunidad educativa.</a:t>
            </a:r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dirty="0" smtClean="0"/>
              <a:t>POLITICAS DE CALIDAD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  <a:ln/>
          <a:scene3d>
            <a:camera prst="perspectiveBelow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s-CO" dirty="0" smtClean="0"/>
              <a:t>Es compromiso de la </a:t>
            </a:r>
            <a:r>
              <a:rPr lang="es-CO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Institución Educativa </a:t>
            </a:r>
            <a:r>
              <a:rPr lang="es-CO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Javiera</a:t>
            </a:r>
            <a:r>
              <a:rPr lang="es-CO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Londoño</a:t>
            </a:r>
            <a:r>
              <a:rPr lang="es-CO" dirty="0" smtClean="0"/>
              <a:t>- Sevilla prestar un servicio con calidad, con proyección a un perfil profesional, mediante un proceso de mejoramiento continuo, que apunte a un alto desempeño académico y a la formación de ciudadanos con sentido humano, social y cultural.</a:t>
            </a:r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5214974" cy="5857916"/>
          </a:xfrm>
          <a:prstGeom prst="plaque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ffectLst/>
          <a:scene3d>
            <a:camera prst="isometricOffAxis1Right"/>
            <a:lightRig rig="threePt" dir="t"/>
          </a:scene3d>
        </p:spPr>
      </p:pic>
      <p:sp>
        <p:nvSpPr>
          <p:cNvPr id="5" name="4 Llamada de nube"/>
          <p:cNvSpPr/>
          <p:nvPr/>
        </p:nvSpPr>
        <p:spPr>
          <a:xfrm>
            <a:off x="4929190" y="0"/>
            <a:ext cx="3857652" cy="207167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dirty="0" smtClean="0"/>
              <a:t>COLABORACIÓN Y APROPIACIÓN EN  EL COLEGIO </a:t>
            </a:r>
            <a:endParaRPr lang="es-C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arteleras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468438" y="428604"/>
            <a:ext cx="6205537" cy="6072230"/>
          </a:xfrm>
          <a:prstGeom prst="ellipse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</p:pic>
      <p:sp>
        <p:nvSpPr>
          <p:cNvPr id="4" name="3 Llamada de nube"/>
          <p:cNvSpPr/>
          <p:nvPr/>
        </p:nvSpPr>
        <p:spPr>
          <a:xfrm>
            <a:off x="1785918" y="285728"/>
            <a:ext cx="2500330" cy="171451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 smtClean="0"/>
              <a:t>Construcción del conocimiento en conjunto</a:t>
            </a:r>
            <a:endParaRPr lang="es-CO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0675" y="928670"/>
            <a:ext cx="5962650" cy="5286412"/>
          </a:xfrm>
          <a:prstGeom prst="star7">
            <a:avLst/>
          </a:prstGeom>
          <a:noFill/>
          <a:ln w="76200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3" name="2 Llamada de nube"/>
          <p:cNvSpPr/>
          <p:nvPr/>
        </p:nvSpPr>
        <p:spPr>
          <a:xfrm>
            <a:off x="4572000" y="1142984"/>
            <a:ext cx="2786082" cy="192882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dirty="0" smtClean="0"/>
              <a:t>¡Siempre estamos dispuestos a atenderlos!</a:t>
            </a:r>
            <a:endParaRPr lang="es-C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714356"/>
            <a:ext cx="6067425" cy="4533900"/>
          </a:xfrm>
          <a:prstGeom prst="cloudCallout">
            <a:avLst/>
          </a:prstGeom>
          <a:noFill/>
          <a:ln w="76200">
            <a:solidFill>
              <a:srgbClr val="00B050"/>
            </a:solidFill>
            <a:miter lim="800000"/>
            <a:headEnd/>
            <a:tailEnd/>
          </a:ln>
          <a:effectLst/>
        </p:spPr>
      </p:pic>
      <p:sp>
        <p:nvSpPr>
          <p:cNvPr id="6" name="5 Flecha a la derecha con muesca"/>
          <p:cNvSpPr/>
          <p:nvPr/>
        </p:nvSpPr>
        <p:spPr>
          <a:xfrm>
            <a:off x="3571868" y="3571876"/>
            <a:ext cx="3500462" cy="2500306"/>
          </a:xfrm>
          <a:prstGeom prst="notchedRightArrow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ESTA ES NUESTRA PLANTA FISICA  CUIDALA!</a:t>
            </a:r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8288" y="1190625"/>
            <a:ext cx="6067425" cy="4476750"/>
          </a:xfrm>
          <a:prstGeom prst="flowChartMultidocumen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  <a:effectLst/>
        </p:spPr>
      </p:pic>
      <p:sp>
        <p:nvSpPr>
          <p:cNvPr id="3" name="2 Llamada de nube"/>
          <p:cNvSpPr/>
          <p:nvPr/>
        </p:nvSpPr>
        <p:spPr>
          <a:xfrm>
            <a:off x="2285984" y="714356"/>
            <a:ext cx="3000396" cy="178595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¡Nosotros  somos el  futuro del  mundo y como hacerlo mejor?</a:t>
            </a:r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Llamada de nube"/>
          <p:cNvSpPr/>
          <p:nvPr/>
        </p:nvSpPr>
        <p:spPr>
          <a:xfrm>
            <a:off x="714348" y="428604"/>
            <a:ext cx="6643734" cy="507209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400" dirty="0" smtClean="0">
                <a:solidFill>
                  <a:schemeClr val="accent3">
                    <a:lumMod val="50000"/>
                  </a:schemeClr>
                </a:solidFill>
              </a:rPr>
              <a:t>GRACIAS POR SU ATENCION PRESTADA.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70</TotalTime>
  <Words>234</Words>
  <Application>Microsoft Office PowerPoint</Application>
  <PresentationFormat>Presentación en pantalla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Diapositiva 1</vt:lpstr>
      <vt:lpstr>MISIÓN</vt:lpstr>
      <vt:lpstr> VISIÓN</vt:lpstr>
      <vt:lpstr>POLITICAS DE CALIDAD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Álbum de fotografías</dc:title>
  <dc:creator>estudiantes</dc:creator>
  <cp:lastModifiedBy>estudiantes</cp:lastModifiedBy>
  <cp:revision>9</cp:revision>
  <dcterms:created xsi:type="dcterms:W3CDTF">2009-04-17T23:18:01Z</dcterms:created>
  <dcterms:modified xsi:type="dcterms:W3CDTF">2009-04-18T00:28:50Z</dcterms:modified>
</cp:coreProperties>
</file>